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4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3"/>
  </p:normalViewPr>
  <p:slideViewPr>
    <p:cSldViewPr snapToGrid="0" snapToObjects="1">
      <p:cViewPr varScale="1">
        <p:scale>
          <a:sx n="57" d="100"/>
          <a:sy n="57" d="100"/>
        </p:scale>
        <p:origin x="3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anchor="b"/>
          <a:lstStyle/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833937" y="7090171"/>
            <a:ext cx="14716126" cy="1589486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200"/>
            </a:lvl1pPr>
            <a:lvl2pPr marL="0" indent="0" algn="ctr">
              <a:spcBef>
                <a:spcPts val="0"/>
              </a:spcBef>
              <a:buSzTx/>
              <a:buNone/>
              <a:defRPr sz="5200"/>
            </a:lvl2pPr>
            <a:lvl3pPr marL="0" indent="0" algn="ctr">
              <a:spcBef>
                <a:spcPts val="0"/>
              </a:spcBef>
              <a:buSzTx/>
              <a:buNone/>
              <a:defRPr sz="5200"/>
            </a:lvl3pPr>
            <a:lvl4pPr marL="0" indent="0" algn="ctr">
              <a:spcBef>
                <a:spcPts val="0"/>
              </a:spcBef>
              <a:buSzTx/>
              <a:buNone/>
              <a:defRPr sz="5200"/>
            </a:lvl4pPr>
            <a:lvl5pPr marL="0" indent="0" algn="ctr">
              <a:spcBef>
                <a:spcPts val="0"/>
              </a:spcBef>
              <a:buSzTx/>
              <a:buNone/>
              <a:defRPr sz="52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Giovanni Mela"/>
          <p:cNvSpPr txBox="1">
            <a:spLocks noGrp="1"/>
          </p:cNvSpPr>
          <p:nvPr>
            <p:ph type="body" sz="quarter" idx="13"/>
          </p:nvPr>
        </p:nvSpPr>
        <p:spPr>
          <a:xfrm>
            <a:off x="4833937" y="8947546"/>
            <a:ext cx="14716126" cy="64770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–Giovanni Mela</a:t>
            </a:r>
          </a:p>
        </p:txBody>
      </p:sp>
      <p:sp>
        <p:nvSpPr>
          <p:cNvPr id="94" name="“Inserisci qui una citazione”."/>
          <p:cNvSpPr txBox="1">
            <a:spLocks noGrp="1"/>
          </p:cNvSpPr>
          <p:nvPr>
            <p:ph type="body" sz="quarter" idx="14"/>
          </p:nvPr>
        </p:nvSpPr>
        <p:spPr>
          <a:xfrm>
            <a:off x="4833937" y="5997575"/>
            <a:ext cx="14716126" cy="8636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“Inserisci qui una citazione”. </a:t>
            </a:r>
          </a:p>
        </p:txBody>
      </p:sp>
      <p:sp>
        <p:nvSpPr>
          <p:cNvPr id="9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magine"/>
          <p:cNvSpPr>
            <a:spLocks noGrp="1"/>
          </p:cNvSpPr>
          <p:nvPr>
            <p:ph type="pic" idx="13"/>
          </p:nvPr>
        </p:nvSpPr>
        <p:spPr>
          <a:xfrm>
            <a:off x="3047999" y="0"/>
            <a:ext cx="18288001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magine"/>
          <p:cNvSpPr>
            <a:spLocks noGrp="1"/>
          </p:cNvSpPr>
          <p:nvPr>
            <p:ph type="pic" sz="half" idx="13"/>
          </p:nvPr>
        </p:nvSpPr>
        <p:spPr>
          <a:xfrm>
            <a:off x="5334000" y="946546"/>
            <a:ext cx="13716001" cy="830461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olo Testo"/>
          <p:cNvSpPr txBox="1">
            <a:spLocks noGrp="1"/>
          </p:cNvSpPr>
          <p:nvPr>
            <p:ph type="title"/>
          </p:nvPr>
        </p:nvSpPr>
        <p:spPr>
          <a:xfrm>
            <a:off x="4833937" y="9447609"/>
            <a:ext cx="14716126" cy="2000251"/>
          </a:xfrm>
          <a:prstGeom prst="rect">
            <a:avLst/>
          </a:prstGeom>
        </p:spPr>
        <p:txBody>
          <a:bodyPr anchor="b"/>
          <a:lstStyle/>
          <a:p>
            <a:r>
              <a:t>Titolo Testo</a:t>
            </a:r>
          </a:p>
        </p:txBody>
      </p:sp>
      <p:sp>
        <p:nvSpPr>
          <p:cNvPr id="2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833937" y="11465718"/>
            <a:ext cx="14716126" cy="1589486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200"/>
            </a:lvl1pPr>
            <a:lvl2pPr marL="0" indent="0" algn="ctr">
              <a:spcBef>
                <a:spcPts val="0"/>
              </a:spcBef>
              <a:buSzTx/>
              <a:buNone/>
              <a:defRPr sz="5200"/>
            </a:lvl2pPr>
            <a:lvl3pPr marL="0" indent="0" algn="ctr">
              <a:spcBef>
                <a:spcPts val="0"/>
              </a:spcBef>
              <a:buSzTx/>
              <a:buNone/>
              <a:defRPr sz="5200"/>
            </a:lvl3pPr>
            <a:lvl4pPr marL="0" indent="0" algn="ctr">
              <a:spcBef>
                <a:spcPts val="0"/>
              </a:spcBef>
              <a:buSzTx/>
              <a:buNone/>
              <a:defRPr sz="5200"/>
            </a:lvl4pPr>
            <a:lvl5pPr marL="0" indent="0" algn="ctr">
              <a:spcBef>
                <a:spcPts val="0"/>
              </a:spcBef>
              <a:buSzTx/>
              <a:buNone/>
              <a:defRPr sz="52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Testo"/>
          <p:cNvSpPr txBox="1">
            <a:spLocks noGrp="1"/>
          </p:cNvSpPr>
          <p:nvPr>
            <p:ph type="title"/>
          </p:nvPr>
        </p:nvSpPr>
        <p:spPr>
          <a:xfrm>
            <a:off x="4833937" y="4536281"/>
            <a:ext cx="14716126" cy="4643438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magine"/>
          <p:cNvSpPr>
            <a:spLocks noGrp="1"/>
          </p:cNvSpPr>
          <p:nvPr>
            <p:ph type="pic" sz="half" idx="13"/>
          </p:nvPr>
        </p:nvSpPr>
        <p:spPr>
          <a:xfrm>
            <a:off x="12495609" y="892968"/>
            <a:ext cx="7500938" cy="1155501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olo Testo"/>
          <p:cNvSpPr txBox="1">
            <a:spLocks noGrp="1"/>
          </p:cNvSpPr>
          <p:nvPr>
            <p:ph type="title"/>
          </p:nvPr>
        </p:nvSpPr>
        <p:spPr>
          <a:xfrm>
            <a:off x="4387453" y="892968"/>
            <a:ext cx="7500938" cy="5607845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Titolo Testo</a:t>
            </a:r>
          </a:p>
        </p:txBody>
      </p:sp>
      <p:sp>
        <p:nvSpPr>
          <p:cNvPr id="4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387453" y="6643687"/>
            <a:ext cx="7500938" cy="5786438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200"/>
            </a:lvl1pPr>
            <a:lvl2pPr marL="0" indent="0" algn="ctr">
              <a:spcBef>
                <a:spcPts val="0"/>
              </a:spcBef>
              <a:buSzTx/>
              <a:buNone/>
              <a:defRPr sz="5200"/>
            </a:lvl2pPr>
            <a:lvl3pPr marL="0" indent="0" algn="ctr">
              <a:spcBef>
                <a:spcPts val="0"/>
              </a:spcBef>
              <a:buSzTx/>
              <a:buNone/>
              <a:defRPr sz="5200"/>
            </a:lvl3pPr>
            <a:lvl4pPr marL="0" indent="0" algn="ctr">
              <a:spcBef>
                <a:spcPts val="0"/>
              </a:spcBef>
              <a:buSzTx/>
              <a:buNone/>
              <a:defRPr sz="5200"/>
            </a:lvl4pPr>
            <a:lvl5pPr marL="0" indent="0" algn="ctr">
              <a:spcBef>
                <a:spcPts val="0"/>
              </a:spcBef>
              <a:buSzTx/>
              <a:buNone/>
              <a:defRPr sz="52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4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57" name="Corpo livello uno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punti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magine"/>
          <p:cNvSpPr>
            <a:spLocks noGrp="1"/>
          </p:cNvSpPr>
          <p:nvPr>
            <p:ph type="pic" sz="quarter" idx="13"/>
          </p:nvPr>
        </p:nvSpPr>
        <p:spPr>
          <a:xfrm>
            <a:off x="12495609" y="3643312"/>
            <a:ext cx="7500938" cy="884039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67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387453" y="3643312"/>
            <a:ext cx="7500938" cy="8840392"/>
          </a:xfrm>
          <a:prstGeom prst="rect">
            <a:avLst/>
          </a:prstGeom>
        </p:spPr>
        <p:txBody>
          <a:bodyPr/>
          <a:lstStyle>
            <a:lvl1pPr marL="465364" indent="-465364">
              <a:spcBef>
                <a:spcPts val="4500"/>
              </a:spcBef>
              <a:defRPr sz="3800"/>
            </a:lvl1pPr>
            <a:lvl2pPr marL="808264" indent="-465364">
              <a:spcBef>
                <a:spcPts val="4500"/>
              </a:spcBef>
              <a:defRPr sz="3800"/>
            </a:lvl2pPr>
            <a:lvl3pPr marL="1151164" indent="-465364">
              <a:spcBef>
                <a:spcPts val="4500"/>
              </a:spcBef>
              <a:defRPr sz="3800"/>
            </a:lvl3pPr>
            <a:lvl4pPr marL="1494064" indent="-465364">
              <a:spcBef>
                <a:spcPts val="4500"/>
              </a:spcBef>
              <a:defRPr sz="3800"/>
            </a:lvl4pPr>
            <a:lvl5pPr marL="1836964" indent="-465364">
              <a:spcBef>
                <a:spcPts val="4500"/>
              </a:spcBef>
              <a:defRPr sz="3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8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54103" y="13073062"/>
            <a:ext cx="466269" cy="473076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orpo livello uno…"/>
          <p:cNvSpPr txBox="1">
            <a:spLocks noGrp="1"/>
          </p:cNvSpPr>
          <p:nvPr>
            <p:ph type="body" idx="1"/>
          </p:nvPr>
        </p:nvSpPr>
        <p:spPr>
          <a:xfrm>
            <a:off x="4387453" y="1785937"/>
            <a:ext cx="15609094" cy="10144126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magine"/>
          <p:cNvSpPr>
            <a:spLocks noGrp="1"/>
          </p:cNvSpPr>
          <p:nvPr>
            <p:ph type="pic" sz="quarter" idx="13"/>
          </p:nvPr>
        </p:nvSpPr>
        <p:spPr>
          <a:xfrm>
            <a:off x="12495609" y="7161609"/>
            <a:ext cx="7500938" cy="530423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magine"/>
          <p:cNvSpPr>
            <a:spLocks noGrp="1"/>
          </p:cNvSpPr>
          <p:nvPr>
            <p:ph type="pic" sz="quarter" idx="14"/>
          </p:nvPr>
        </p:nvSpPr>
        <p:spPr>
          <a:xfrm>
            <a:off x="12495609" y="1250156"/>
            <a:ext cx="7500938" cy="530423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magine"/>
          <p:cNvSpPr>
            <a:spLocks noGrp="1"/>
          </p:cNvSpPr>
          <p:nvPr>
            <p:ph type="pic" sz="half" idx="15"/>
          </p:nvPr>
        </p:nvSpPr>
        <p:spPr>
          <a:xfrm>
            <a:off x="4387453" y="1250156"/>
            <a:ext cx="7500938" cy="1121568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4387453" y="357187"/>
            <a:ext cx="15609094" cy="3036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4387453" y="3643312"/>
            <a:ext cx="15609094" cy="8840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1954103" y="13073062"/>
            <a:ext cx="466269" cy="477671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>
              <a:defRPr sz="22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11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0556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500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9446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389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8336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278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7226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167187" marR="0" indent="-611187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Roma - Via Lucullo"/>
          <p:cNvSpPr txBox="1"/>
          <p:nvPr/>
        </p:nvSpPr>
        <p:spPr>
          <a:xfrm>
            <a:off x="19785490" y="11297704"/>
            <a:ext cx="3858618" cy="6381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r">
              <a:defRPr b="0">
                <a:latin typeface="Campton"/>
                <a:ea typeface="Campton"/>
                <a:cs typeface="Campton"/>
                <a:sym typeface="Campton"/>
              </a:defRPr>
            </a:lvl1pPr>
          </a:lstStyle>
          <a:p>
            <a:r>
              <a:t>Roma - Via Lucullo</a:t>
            </a:r>
          </a:p>
        </p:txBody>
      </p:sp>
      <p:pic>
        <p:nvPicPr>
          <p:cNvPr id="120" name="Immagine" descr="Immagin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2933" y="4243811"/>
            <a:ext cx="8538134" cy="6868300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ESECUTIVO NAZIONALE UIL…"/>
          <p:cNvSpPr txBox="1"/>
          <p:nvPr/>
        </p:nvSpPr>
        <p:spPr>
          <a:xfrm>
            <a:off x="1092652" y="1791769"/>
            <a:ext cx="14592135" cy="19261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algn="l">
              <a:lnSpc>
                <a:spcPct val="70000"/>
              </a:lnSpc>
              <a:defRPr sz="8000" b="0">
                <a:latin typeface="CamptonW00-ExtraBold"/>
                <a:ea typeface="CamptonW00-ExtraBold"/>
                <a:cs typeface="CamptonW00-ExtraBold"/>
                <a:sym typeface="CamptonW00-ExtraBold"/>
              </a:defRPr>
            </a:pPr>
            <a:r>
              <a:rPr dirty="0">
                <a:solidFill>
                  <a:srgbClr val="00244B"/>
                </a:solidFill>
              </a:rPr>
              <a:t>ESECUTIVO NAZIONALE UIL</a:t>
            </a:r>
          </a:p>
          <a:p>
            <a:pPr algn="l">
              <a:lnSpc>
                <a:spcPct val="70000"/>
              </a:lnSpc>
              <a:defRPr sz="8000" b="0">
                <a:latin typeface="CamptonW00-ExtraBold"/>
                <a:ea typeface="CamptonW00-ExtraBold"/>
                <a:cs typeface="CamptonW00-ExtraBold"/>
                <a:sym typeface="CamptonW00-ExtraBold"/>
              </a:defRPr>
            </a:pPr>
            <a:r>
              <a:rPr dirty="0">
                <a:solidFill>
                  <a:srgbClr val="00244B"/>
                </a:solidFill>
              </a:rPr>
              <a:t>12 NOVEMBRE</a:t>
            </a:r>
            <a:r>
              <a:rPr lang="it-IT" dirty="0">
                <a:solidFill>
                  <a:srgbClr val="00244B"/>
                </a:solidFill>
              </a:rPr>
              <a:t> 2019</a:t>
            </a:r>
            <a:endParaRPr dirty="0">
              <a:solidFill>
                <a:srgbClr val="00244B"/>
              </a:solidFill>
            </a:endParaRPr>
          </a:p>
        </p:txBody>
      </p:sp>
      <p:sp>
        <p:nvSpPr>
          <p:cNvPr id="122" name="Rettangolo"/>
          <p:cNvSpPr/>
          <p:nvPr/>
        </p:nvSpPr>
        <p:spPr>
          <a:xfrm>
            <a:off x="1200065" y="3833525"/>
            <a:ext cx="911175" cy="74037"/>
          </a:xfrm>
          <a:prstGeom prst="rect">
            <a:avLst/>
          </a:prstGeom>
          <a:solidFill>
            <a:srgbClr val="00A3DA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131A739D-D52A-2041-AF7F-71B9A694D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424" y="2247903"/>
            <a:ext cx="10289153" cy="922475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UIL70_logo_Audio1_1920x1080.mp4" descr="UIL70_logo_Audio1_1920x1080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000" fill="hold"/>
                                        <p:tgtEl>
                                          <p:spTgt spid="1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2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mockup carta intestata + busta da lettere.psd" descr="mockup carta intestata + busta da lettere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8862" y="-48092"/>
            <a:ext cx="18416241" cy="13812183"/>
          </a:xfrm>
          <a:prstGeom prst="rect">
            <a:avLst/>
          </a:prstGeom>
          <a:ln w="12700">
            <a:miter lim="400000"/>
          </a:ln>
        </p:spPr>
      </p:pic>
      <p:sp>
        <p:nvSpPr>
          <p:cNvPr id="129" name="IMMAGINE…"/>
          <p:cNvSpPr txBox="1"/>
          <p:nvPr/>
        </p:nvSpPr>
        <p:spPr>
          <a:xfrm>
            <a:off x="1194919" y="5462461"/>
            <a:ext cx="5725695" cy="1994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algn="l">
              <a:lnSpc>
                <a:spcPct val="80000"/>
              </a:lnSpc>
              <a:defRPr sz="6400" b="0">
                <a:solidFill>
                  <a:srgbClr val="00244B"/>
                </a:solidFill>
                <a:latin typeface="CamptonW00-ExtraBold"/>
                <a:ea typeface="CamptonW00-ExtraBold"/>
                <a:cs typeface="CamptonW00-ExtraBold"/>
                <a:sym typeface="CamptonW00-ExtraBold"/>
              </a:defRPr>
            </a:pPr>
            <a:r>
              <a:t>IMMAGINE</a:t>
            </a:r>
          </a:p>
          <a:p>
            <a:pPr algn="l">
              <a:lnSpc>
                <a:spcPct val="80000"/>
              </a:lnSpc>
              <a:defRPr sz="6400" b="0">
                <a:solidFill>
                  <a:srgbClr val="00244B"/>
                </a:solidFill>
                <a:latin typeface="CamptonW00-ExtraBold"/>
                <a:ea typeface="CamptonW00-ExtraBold"/>
                <a:cs typeface="CamptonW00-ExtraBold"/>
                <a:sym typeface="CamptonW00-ExtraBold"/>
              </a:defRPr>
            </a:pPr>
            <a:r>
              <a:t>COORDINATA</a:t>
            </a:r>
          </a:p>
        </p:txBody>
      </p:sp>
      <p:sp>
        <p:nvSpPr>
          <p:cNvPr id="130" name="Rettangolo"/>
          <p:cNvSpPr/>
          <p:nvPr/>
        </p:nvSpPr>
        <p:spPr>
          <a:xfrm>
            <a:off x="1306674" y="7370712"/>
            <a:ext cx="911176" cy="74036"/>
          </a:xfrm>
          <a:prstGeom prst="rect">
            <a:avLst/>
          </a:prstGeom>
          <a:solidFill>
            <a:srgbClr val="00A3DA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31" name="Immagine" descr="Immagin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957" y="1080053"/>
            <a:ext cx="2201711" cy="197297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mockup tessera.jpg" descr="mockup tesser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1632" y="-1"/>
            <a:ext cx="20574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TESSERA…"/>
          <p:cNvSpPr txBox="1"/>
          <p:nvPr/>
        </p:nvSpPr>
        <p:spPr>
          <a:xfrm>
            <a:off x="1194919" y="5462461"/>
            <a:ext cx="4194380" cy="1994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algn="l">
              <a:lnSpc>
                <a:spcPct val="80000"/>
              </a:lnSpc>
              <a:defRPr sz="6400" b="0">
                <a:solidFill>
                  <a:srgbClr val="00244B"/>
                </a:solidFill>
                <a:latin typeface="CamptonW00-ExtraBold"/>
                <a:ea typeface="CamptonW00-ExtraBold"/>
                <a:cs typeface="CamptonW00-ExtraBold"/>
                <a:sym typeface="CamptonW00-ExtraBold"/>
              </a:defRPr>
            </a:pPr>
            <a:r>
              <a:t>TESSERA</a:t>
            </a:r>
          </a:p>
          <a:p>
            <a:pPr algn="l">
              <a:lnSpc>
                <a:spcPct val="80000"/>
              </a:lnSpc>
              <a:defRPr sz="6400" b="0">
                <a:solidFill>
                  <a:srgbClr val="00244B"/>
                </a:solidFill>
                <a:latin typeface="CamptonW00-ExtraBold"/>
                <a:ea typeface="CamptonW00-ExtraBold"/>
                <a:cs typeface="CamptonW00-ExtraBold"/>
                <a:sym typeface="CamptonW00-ExtraBold"/>
              </a:defRPr>
            </a:pPr>
            <a:r>
              <a:t>70 ANNI</a:t>
            </a:r>
          </a:p>
        </p:txBody>
      </p:sp>
      <p:pic>
        <p:nvPicPr>
          <p:cNvPr id="135" name="Immagine" descr="Immagin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957" y="1080053"/>
            <a:ext cx="2201711" cy="1972972"/>
          </a:xfrm>
          <a:prstGeom prst="rect">
            <a:avLst/>
          </a:prstGeom>
          <a:ln w="12700">
            <a:miter lim="400000"/>
          </a:ln>
        </p:spPr>
      </p:pic>
      <p:sp>
        <p:nvSpPr>
          <p:cNvPr id="136" name="Rettangolo"/>
          <p:cNvSpPr/>
          <p:nvPr/>
        </p:nvSpPr>
        <p:spPr>
          <a:xfrm>
            <a:off x="1306674" y="7370712"/>
            <a:ext cx="911176" cy="74036"/>
          </a:xfrm>
          <a:prstGeom prst="rect">
            <a:avLst/>
          </a:prstGeom>
          <a:solidFill>
            <a:srgbClr val="00A3DA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MANIFESTO…"/>
          <p:cNvSpPr txBox="1"/>
          <p:nvPr/>
        </p:nvSpPr>
        <p:spPr>
          <a:xfrm>
            <a:off x="1194919" y="5462461"/>
            <a:ext cx="5235576" cy="1994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algn="l">
              <a:lnSpc>
                <a:spcPct val="80000"/>
              </a:lnSpc>
              <a:defRPr sz="6400" b="0">
                <a:solidFill>
                  <a:srgbClr val="00244B"/>
                </a:solidFill>
                <a:latin typeface="CamptonW00-ExtraBold"/>
                <a:ea typeface="CamptonW00-ExtraBold"/>
                <a:cs typeface="CamptonW00-ExtraBold"/>
                <a:sym typeface="CamptonW00-ExtraBold"/>
              </a:defRPr>
            </a:pPr>
            <a:r>
              <a:t>MANIFESTO</a:t>
            </a:r>
          </a:p>
          <a:p>
            <a:pPr algn="l">
              <a:lnSpc>
                <a:spcPct val="80000"/>
              </a:lnSpc>
              <a:defRPr sz="6400" b="0">
                <a:solidFill>
                  <a:srgbClr val="00244B"/>
                </a:solidFill>
                <a:latin typeface="CamptonW00-ExtraBold"/>
                <a:ea typeface="CamptonW00-ExtraBold"/>
                <a:cs typeface="CamptonW00-ExtraBold"/>
                <a:sym typeface="CamptonW00-ExtraBold"/>
              </a:defRPr>
            </a:pPr>
            <a:r>
              <a:t>70 TESSERE</a:t>
            </a:r>
          </a:p>
        </p:txBody>
      </p:sp>
      <p:pic>
        <p:nvPicPr>
          <p:cNvPr id="139" name="mockup manifesto tessere.jpg" descr="mockup manifesto tesse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8432" y="-1"/>
            <a:ext cx="13144501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magine" descr="Immagin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957" y="1080053"/>
            <a:ext cx="2201711" cy="1972972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Rettangolo"/>
          <p:cNvSpPr/>
          <p:nvPr/>
        </p:nvSpPr>
        <p:spPr>
          <a:xfrm>
            <a:off x="1306674" y="7370712"/>
            <a:ext cx="911176" cy="74036"/>
          </a:xfrm>
          <a:prstGeom prst="rect">
            <a:avLst/>
          </a:prstGeom>
          <a:solidFill>
            <a:srgbClr val="00A3DA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mockup calendario cover.jpg" descr="mockup calendario cov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8309" y="-56158"/>
            <a:ext cx="10595564" cy="13828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Immagine" descr="Immagin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957" y="1080053"/>
            <a:ext cx="2201711" cy="1972972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Rettangolo"/>
          <p:cNvSpPr/>
          <p:nvPr/>
        </p:nvSpPr>
        <p:spPr>
          <a:xfrm>
            <a:off x="1306674" y="7370712"/>
            <a:ext cx="911176" cy="74036"/>
          </a:xfrm>
          <a:prstGeom prst="rect">
            <a:avLst/>
          </a:prstGeom>
          <a:solidFill>
            <a:srgbClr val="00A3DA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46" name="CALENDARIO…"/>
          <p:cNvSpPr txBox="1"/>
          <p:nvPr/>
        </p:nvSpPr>
        <p:spPr>
          <a:xfrm>
            <a:off x="1194919" y="5462461"/>
            <a:ext cx="5812664" cy="1994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algn="l">
              <a:lnSpc>
                <a:spcPct val="80000"/>
              </a:lnSpc>
              <a:defRPr sz="6400" b="0">
                <a:solidFill>
                  <a:srgbClr val="00244B"/>
                </a:solidFill>
                <a:latin typeface="CamptonW00-ExtraBold"/>
                <a:ea typeface="CamptonW00-ExtraBold"/>
                <a:cs typeface="CamptonW00-ExtraBold"/>
                <a:sym typeface="CamptonW00-ExtraBold"/>
              </a:defRPr>
            </a:pPr>
            <a:r>
              <a:t>CALENDARIO</a:t>
            </a:r>
          </a:p>
          <a:p>
            <a:pPr algn="l">
              <a:lnSpc>
                <a:spcPct val="80000"/>
              </a:lnSpc>
              <a:defRPr sz="6400" b="0">
                <a:solidFill>
                  <a:srgbClr val="00244B"/>
                </a:solidFill>
                <a:latin typeface="CamptonW00-ExtraBold"/>
                <a:ea typeface="CamptonW00-ExtraBold"/>
                <a:cs typeface="CamptonW00-ExtraBold"/>
                <a:sym typeface="CamptonW00-ExtraBold"/>
              </a:defRPr>
            </a:pPr>
            <a:r>
              <a:t>2020</a:t>
            </a:r>
          </a:p>
        </p:txBody>
      </p:sp>
      <p:pic>
        <p:nvPicPr>
          <p:cNvPr id="147" name="mockup calendario AGOSTO.jpg" descr="mockup calendario AGOST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36248" y="7055035"/>
            <a:ext cx="5115370" cy="665774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mockup calendario GENNAIO.jpg" descr="mockup calendario GENNAIO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31406" y="-86539"/>
            <a:ext cx="5115369" cy="66577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Rettangolo"/>
          <p:cNvSpPr/>
          <p:nvPr/>
        </p:nvSpPr>
        <p:spPr>
          <a:xfrm>
            <a:off x="4836514" y="-38135"/>
            <a:ext cx="19541200" cy="13792269"/>
          </a:xfrm>
          <a:prstGeom prst="rect">
            <a:avLst/>
          </a:prstGeom>
          <a:solidFill>
            <a:srgbClr val="D8D8D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1" name="agenda 2020 cover.jpg" descr="agenda 2020 cov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1696" y="-782410"/>
            <a:ext cx="13568426" cy="8215357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AGENDA…"/>
          <p:cNvSpPr txBox="1"/>
          <p:nvPr/>
        </p:nvSpPr>
        <p:spPr>
          <a:xfrm>
            <a:off x="1194919" y="5588657"/>
            <a:ext cx="5815694" cy="1742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algn="l">
              <a:lnSpc>
                <a:spcPct val="80000"/>
              </a:lnSpc>
              <a:defRPr sz="6400" b="0">
                <a:solidFill>
                  <a:srgbClr val="00244B"/>
                </a:solidFill>
                <a:latin typeface="CamptonW00-ExtraBold"/>
                <a:ea typeface="CamptonW00-ExtraBold"/>
                <a:cs typeface="CamptonW00-ExtraBold"/>
                <a:sym typeface="CamptonW00-ExtraBold"/>
              </a:defRPr>
            </a:pPr>
            <a:r>
              <a:rPr dirty="0"/>
              <a:t>AGENDA</a:t>
            </a:r>
            <a:r>
              <a:rPr lang="it-IT" dirty="0"/>
              <a:t> DEI</a:t>
            </a:r>
            <a:endParaRPr dirty="0"/>
          </a:p>
          <a:p>
            <a:pPr algn="l">
              <a:lnSpc>
                <a:spcPct val="80000"/>
              </a:lnSpc>
              <a:defRPr sz="6400" b="0">
                <a:solidFill>
                  <a:srgbClr val="00244B"/>
                </a:solidFill>
                <a:latin typeface="CamptonW00-ExtraBold"/>
                <a:ea typeface="CamptonW00-ExtraBold"/>
                <a:cs typeface="CamptonW00-ExtraBold"/>
                <a:sym typeface="CamptonW00-ExtraBold"/>
              </a:defRPr>
            </a:pPr>
            <a:r>
              <a:rPr dirty="0"/>
              <a:t>SERVIZI 2020</a:t>
            </a:r>
          </a:p>
        </p:txBody>
      </p:sp>
      <p:pic>
        <p:nvPicPr>
          <p:cNvPr id="153" name="agenda 2020 pagina interna.jpg" descr="agenda 2020 pagina intern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5592" y="2292357"/>
            <a:ext cx="8396701" cy="98390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4" name="agenda 2020 pagina interna con pubblicità.jpg" descr="agenda 2020 pagina interna con pubblicità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2033" y="5385673"/>
            <a:ext cx="8052382" cy="94356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Immagine" descr="Immagin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957" y="1080053"/>
            <a:ext cx="2201711" cy="1972972"/>
          </a:xfrm>
          <a:prstGeom prst="rect">
            <a:avLst/>
          </a:prstGeom>
          <a:ln w="12700">
            <a:miter lim="400000"/>
          </a:ln>
        </p:spPr>
      </p:pic>
      <p:sp>
        <p:nvSpPr>
          <p:cNvPr id="156" name="Rettangolo"/>
          <p:cNvSpPr/>
          <p:nvPr/>
        </p:nvSpPr>
        <p:spPr>
          <a:xfrm>
            <a:off x="1306674" y="7370712"/>
            <a:ext cx="911176" cy="74036"/>
          </a:xfrm>
          <a:prstGeom prst="rect">
            <a:avLst/>
          </a:prstGeom>
          <a:solidFill>
            <a:srgbClr val="00A3DA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UIL70_logo_Audio1_1920x1080.mp4" descr="UIL70_logo_Audio1_1920x1080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000" fill="hold"/>
                                        <p:tgtEl>
                                          <p:spTgt spid="1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58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Microsoft Macintosh PowerPoint</Application>
  <PresentationFormat>Personalizzato</PresentationFormat>
  <Paragraphs>13</Paragraphs>
  <Slides>9</Slides>
  <Notes>0</Notes>
  <HiddenSlides>0</HiddenSlides>
  <MMClips>2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7" baseType="lpstr">
      <vt:lpstr>Campton</vt:lpstr>
      <vt:lpstr>CamptonW00-ExtraBold</vt:lpstr>
      <vt:lpstr>Helvetica Light</vt:lpstr>
      <vt:lpstr>Helvetica Neue</vt:lpstr>
      <vt:lpstr>Helvetica Neue Light</vt:lpstr>
      <vt:lpstr>Helvetica Neue Medium</vt:lpstr>
      <vt:lpstr>Helvetica Neue Thin</vt:lpstr>
      <vt:lpstr>White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cp:lastModifiedBy>Microsoft Office User</cp:lastModifiedBy>
  <cp:revision>2</cp:revision>
  <dcterms:modified xsi:type="dcterms:W3CDTF">2019-11-04T10:57:15Z</dcterms:modified>
</cp:coreProperties>
</file>